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937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479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163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6131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607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3685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8115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44000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023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341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381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889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33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57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818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607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655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9656467-8487-4C62-B800-6A8C912D995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AFDA768-C6E3-4422-9E75-FAEED6599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22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43872" y="3228536"/>
            <a:ext cx="4968224" cy="1752600"/>
          </a:xfrm>
        </p:spPr>
        <p:txBody>
          <a:bodyPr/>
          <a:lstStyle/>
          <a:p>
            <a:endParaRPr lang="ru-RU" b="1" dirty="0" smtClean="0"/>
          </a:p>
          <a:p>
            <a:pPr algn="just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2" descr="OwnSkin Community: jovanmusk welcome you to my OwnSkin!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28"/>
          <a:stretch/>
        </p:blipFill>
        <p:spPr bwMode="auto">
          <a:xfrm>
            <a:off x="0" y="0"/>
            <a:ext cx="12325082" cy="789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95600" y="692697"/>
            <a:ext cx="6480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arial"/>
              </a:rPr>
              <a:t>              Чтоб все</a:t>
            </a:r>
          </a:p>
          <a:p>
            <a:r>
              <a:rPr lang="ru-RU" sz="4000" b="1" dirty="0">
                <a:solidFill>
                  <a:srgbClr val="002060"/>
                </a:solidFill>
                <a:latin typeface="arial"/>
              </a:rPr>
              <a:t>          помнили и </a:t>
            </a:r>
            <a:r>
              <a:rPr lang="ru-RU" sz="4000" b="1" dirty="0">
                <a:solidFill>
                  <a:srgbClr val="002060"/>
                </a:solidFill>
                <a:latin typeface="arial"/>
              </a:rPr>
              <a:t>знали 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3512" y="4293096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135560" y="602128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71977" y="5589431"/>
            <a:ext cx="32197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Работу выполнил ученик 2 б класса </a:t>
            </a:r>
            <a:r>
              <a:rPr lang="ru-RU" dirty="0" err="1" smtClean="0">
                <a:latin typeface="Arial Black" panose="020B0A04020102020204" pitchFamily="34" charset="0"/>
              </a:rPr>
              <a:t>Мухаматдинов</a:t>
            </a:r>
            <a:r>
              <a:rPr lang="ru-RU" dirty="0" smtClean="0">
                <a:latin typeface="Arial Black" panose="020B0A04020102020204" pitchFamily="34" charset="0"/>
              </a:rPr>
              <a:t> Р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64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4" name="Picture 4" descr="https://bumper-stickers.ru/61799-thickbox_default/zvez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752"/>
            <a:ext cx="5609823" cy="560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20485" y="1871131"/>
            <a:ext cx="5190186" cy="2417534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400" dirty="0" smtClean="0"/>
              <a:t>Цель проекта</a:t>
            </a:r>
            <a:br>
              <a:rPr lang="ru-RU" sz="4400" dirty="0" smtClean="0"/>
            </a:br>
            <a:r>
              <a:rPr lang="ru-RU" sz="1400" dirty="0" smtClean="0"/>
              <a:t>узнать </a:t>
            </a:r>
            <a:r>
              <a:rPr lang="ru-RU" sz="1800" dirty="0" smtClean="0"/>
              <a:t>имена односельчан, </a:t>
            </a:r>
            <a:br>
              <a:rPr lang="ru-RU" sz="1800" dirty="0" smtClean="0"/>
            </a:br>
            <a:r>
              <a:rPr lang="ru-RU" sz="1800" dirty="0" smtClean="0"/>
              <a:t>которые защищали нашу Родину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1613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Ветераны села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4" name="Picture 5" descr="4EAA52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760" y="2557463"/>
            <a:ext cx="519848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4425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8C4B8DE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1426" y="1081825"/>
            <a:ext cx="7009147" cy="4419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5310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Саитов </a:t>
            </a:r>
            <a:r>
              <a:rPr lang="ru-RU" dirty="0" err="1" smtClean="0">
                <a:latin typeface="Arial Black" panose="020B0A04020102020204" pitchFamily="34" charset="0"/>
              </a:rPr>
              <a:t>Фарит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atin typeface="Arial Black" panose="020B0A04020102020204" pitchFamily="34" charset="0"/>
              </a:rPr>
              <a:t>Саитович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63593" y="6413679"/>
            <a:ext cx="6792531" cy="9561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68192" y="14939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1" descr="IMGP18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118" y="2408823"/>
            <a:ext cx="304958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923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latin typeface="Arial Black" panose="020B0A04020102020204" pitchFamily="34" charset="0"/>
              </a:rPr>
              <a:t>Мухтасипов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atin typeface="Arial Black" panose="020B0A04020102020204" pitchFamily="34" charset="0"/>
              </a:rPr>
              <a:t>Зуфар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b="1" dirty="0">
                <a:latin typeface="Arial Black" panose="020B0A04020102020204" pitchFamily="34" charset="0"/>
              </a:rPr>
              <a:t>Ахметович,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dirty="0">
                <a:latin typeface="Arial Black" panose="020B0A04020102020204" pitchFamily="34" charset="0"/>
              </a:rPr>
              <a:t/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 err="1" smtClean="0">
                <a:latin typeface="Arial Black" panose="020B0A04020102020204" pitchFamily="34" charset="0"/>
              </a:rPr>
              <a:t>Батталов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b="1" dirty="0" err="1" smtClean="0">
                <a:latin typeface="Arial Black" panose="020B0A04020102020204" pitchFamily="34" charset="0"/>
              </a:rPr>
              <a:t>Рифкат</a:t>
            </a:r>
            <a:r>
              <a:rPr lang="ru-RU" b="1" dirty="0" smtClean="0">
                <a:latin typeface="Arial Black" panose="020B0A04020102020204" pitchFamily="34" charset="0"/>
              </a:rPr>
              <a:t> </a:t>
            </a:r>
            <a:r>
              <a:rPr lang="ru-RU" b="1" dirty="0">
                <a:latin typeface="Arial Black" panose="020B0A04020102020204" pitchFamily="34" charset="0"/>
              </a:rPr>
              <a:t>Гарипович. 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776" y="2285999"/>
            <a:ext cx="5434885" cy="39123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807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agrcult.ru/images/14.08.2015.1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59" y="982132"/>
            <a:ext cx="6812924" cy="51353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754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www.ttelegraf.ru/files/file/ec6c806a7f6f9762ece7b7fa0eedd89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463" y="586066"/>
            <a:ext cx="8641725" cy="574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5954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</TotalTime>
  <Words>30</Words>
  <Application>Microsoft Office PowerPoint</Application>
  <PresentationFormat>Широкоэкранный</PresentationFormat>
  <Paragraphs>13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</vt:lpstr>
      <vt:lpstr>Arial Black</vt:lpstr>
      <vt:lpstr>Garamond</vt:lpstr>
      <vt:lpstr>Натуральные материалы</vt:lpstr>
      <vt:lpstr>.</vt:lpstr>
      <vt:lpstr>  Цель проекта узнать имена односельчан,  которые защищали нашу Родину</vt:lpstr>
      <vt:lpstr>Ветераны села</vt:lpstr>
      <vt:lpstr>Презентация PowerPoint</vt:lpstr>
      <vt:lpstr>Саитов Фарит Саитович</vt:lpstr>
      <vt:lpstr>Мухтасипов Зуфар Ахметович,  Батталов Рифкат Гарипович.   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User</dc:creator>
  <cp:lastModifiedBy>User</cp:lastModifiedBy>
  <cp:revision>6</cp:revision>
  <dcterms:created xsi:type="dcterms:W3CDTF">2020-04-16T13:04:37Z</dcterms:created>
  <dcterms:modified xsi:type="dcterms:W3CDTF">2020-04-16T13:27:23Z</dcterms:modified>
</cp:coreProperties>
</file>